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760" cy="56660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2023-01-13T22:45:04Z</dcterms:modified>
  <cp:revision>14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